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90" d="100"/>
          <a:sy n="90" d="100"/>
        </p:scale>
        <p:origin x="-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443A-F0BD-4425-BCFC-C7272E2F886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2193-871A-4D50-AD67-1963DDF45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8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443A-F0BD-4425-BCFC-C7272E2F886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2193-871A-4D50-AD67-1963DDF45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85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443A-F0BD-4425-BCFC-C7272E2F886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2193-871A-4D50-AD67-1963DDF45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443A-F0BD-4425-BCFC-C7272E2F886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2193-871A-4D50-AD67-1963DDF45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16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443A-F0BD-4425-BCFC-C7272E2F886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2193-871A-4D50-AD67-1963DDF45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5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443A-F0BD-4425-BCFC-C7272E2F886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2193-871A-4D50-AD67-1963DDF45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60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443A-F0BD-4425-BCFC-C7272E2F886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2193-871A-4D50-AD67-1963DDF45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868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443A-F0BD-4425-BCFC-C7272E2F886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2193-871A-4D50-AD67-1963DDF45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77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443A-F0BD-4425-BCFC-C7272E2F886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2193-871A-4D50-AD67-1963DDF45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58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443A-F0BD-4425-BCFC-C7272E2F886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2193-871A-4D50-AD67-1963DDF45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451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7443A-F0BD-4425-BCFC-C7272E2F886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02193-871A-4D50-AD67-1963DDF45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26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7443A-F0BD-4425-BCFC-C7272E2F8862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02193-871A-4D50-AD67-1963DDF45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0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97722" y="-55841"/>
            <a:ext cx="13632238" cy="7070894"/>
          </a:xfrm>
          <a:prstGeom prst="rect">
            <a:avLst/>
          </a:prstGeom>
          <a:solidFill>
            <a:srgbClr val="FEFE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267" y="118375"/>
            <a:ext cx="8794165" cy="6722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98" y="5799988"/>
            <a:ext cx="3788930" cy="94723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50605" y="118375"/>
            <a:ext cx="49264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State Health Information Network – New York (SHIN-NY)</a:t>
            </a:r>
          </a:p>
        </p:txBody>
      </p:sp>
    </p:spTree>
    <p:extLst>
      <p:ext uri="{BB962C8B-B14F-4D97-AF65-F5344CB8AC3E}">
        <p14:creationId xmlns:p14="http://schemas.microsoft.com/office/powerpoint/2010/main" val="1185985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Maureen O'Connor</dc:creator>
  <cp:lastModifiedBy>Thomas F. Check</cp:lastModifiedBy>
  <cp:revision>2</cp:revision>
  <dcterms:created xsi:type="dcterms:W3CDTF">2017-03-21T14:12:10Z</dcterms:created>
  <dcterms:modified xsi:type="dcterms:W3CDTF">2017-03-21T23:25:14Z</dcterms:modified>
</cp:coreProperties>
</file>