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5">
  <p:sldMasterIdLst>
    <p:sldMasterId id="2147483821" r:id="rId1"/>
  </p:sldMasterIdLst>
  <p:notesMasterIdLst>
    <p:notesMasterId r:id="rId12"/>
  </p:notesMasterIdLst>
  <p:handoutMasterIdLst>
    <p:handoutMasterId r:id="rId13"/>
  </p:handoutMasterIdLst>
  <p:sldIdLst>
    <p:sldId id="717" r:id="rId2"/>
    <p:sldId id="718" r:id="rId3"/>
    <p:sldId id="708" r:id="rId4"/>
    <p:sldId id="702" r:id="rId5"/>
    <p:sldId id="716" r:id="rId6"/>
    <p:sldId id="701" r:id="rId7"/>
    <p:sldId id="720" r:id="rId8"/>
    <p:sldId id="704" r:id="rId9"/>
    <p:sldId id="721" r:id="rId10"/>
    <p:sldId id="722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HHS" initials="D" lastIdx="1" clrIdx="0"/>
  <p:cmAuthor id="1" name="Erica.Galvez" initials="EG" lastIdx="7" clrIdx="1"/>
  <p:cmAuthor id="2" name="Julie Crouse" initials="JCrouse" lastIdx="1" clrIdx="2"/>
  <p:cmAuthor id="3" name="Julie Anne Chua" initials="JAC" lastIdx="4" clrIdx="3"/>
  <p:cmAuthor id="4" name="Julia E Cassidy" initials="JEC" lastIdx="3" clrIdx="4"/>
  <p:cmAuthor id="5" name="Jacob Reider" initials="JMR" lastIdx="13" clrIdx="5"/>
  <p:cmAuthor id="6" name="Karen DeSalvo" initials="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8" autoAdjust="0"/>
    <p:restoredTop sz="86364" autoAdjust="0"/>
  </p:normalViewPr>
  <p:slideViewPr>
    <p:cSldViewPr>
      <p:cViewPr varScale="1">
        <p:scale>
          <a:sx n="101" d="100"/>
          <a:sy n="101" d="100"/>
        </p:scale>
        <p:origin x="58" y="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14475-5A72-6541-8280-E1C30EA3E245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8"/>
            <a:ext cx="3038475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DD8F-FD92-1C4B-A931-B516070788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438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72DE40C-5240-4800-8067-58B109854379}" type="datetimeFigureOut">
              <a:rPr lang="en-US" smtClean="0"/>
              <a:pPr/>
              <a:t>3/24/2017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B7EFFD-C8E6-4B8A-AD7C-AA077F2C4F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5695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Seeing</a:t>
            </a:r>
            <a:r>
              <a:rPr lang="en-US" baseline="0" dirty="0"/>
              <a:t> past the horizon – what’s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FFD-C8E6-4B8A-AD7C-AA077F2C4F95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99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 will information technology change health, what’s YOUR role, how will 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of us participate? (including our mothers), what role does the government play?  Why does it matter?  Join us for a thought provoking conversation with one of the nation’s thought leaders on health IT, clinical innovation, usability and decision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FFD-C8E6-4B8A-AD7C-AA077F2C4F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0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 Tension?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FFD-C8E6-4B8A-AD7C-AA077F2C4F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6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53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Seeing</a:t>
            </a:r>
            <a:r>
              <a:rPr lang="en-US" baseline="0" dirty="0"/>
              <a:t> past the horizon – what’s next?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7EFFD-C8E6-4B8A-AD7C-AA077F2C4F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371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CF9FD-47A7-407B-9B01-9946090D6691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13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1C2A-ECD0-43CB-822C-43B7C52C0749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84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6097-CAD7-4785-A66C-966F9292F3E7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8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24EA7-7D3C-453C-93A5-EC541A92DE5C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16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21A31-0D23-4EC3-B147-E2F34667AB5C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160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0B2D-C959-4450-BA81-2C549F7812E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9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B3541-628D-4A67-B2A4-A13BBF17AAB4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4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83CF1-14C6-48DD-BB49-94925BCEE512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4E1-A855-40ED-A8E4-19E53B29BA5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4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5EA04-A393-4DBF-A005-CD32DC87C7C1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53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1DFEB-A05C-4393-974B-587ED181DFFF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8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91FD-D9A3-4541-BF1D-9C7A9B12AFEF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DRAFT Materials, For Discussion Only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14023-1FD8-9D43-8D2B-FB37715517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39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0</a:t>
            </a:fld>
            <a:endParaRPr lang="en-US" dirty="0"/>
          </a:p>
        </p:txBody>
      </p:sp>
      <p:pic>
        <p:nvPicPr>
          <p:cNvPr id="8" name="Picture 7" descr="10731223_10153213079113238_1904558639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298"/>
            <a:ext cx="92964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5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 xmlns:p14="http://schemas.microsoft.com/office/powerpoint/2010/main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 descr="10731223_10153213079113238_1904558639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298"/>
            <a:ext cx="9296400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 xmlns:p14="http://schemas.microsoft.com/office/powerpoint/2010/main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2629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sz="3400" b="1" dirty="0">
                <a:solidFill>
                  <a:srgbClr val="000000"/>
                </a:solidFill>
              </a:rPr>
              <a:t>IT for Health </a:t>
            </a:r>
            <a:endParaRPr lang="en-US" sz="3400" dirty="0">
              <a:solidFill>
                <a:srgbClr val="000000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95160" y="4013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2071B5"/>
                </a:solidFill>
              </a:rPr>
              <a:t>Jacob Reider MD, FAAFP</a:t>
            </a:r>
          </a:p>
          <a:p>
            <a:pPr algn="l">
              <a:lnSpc>
                <a:spcPct val="140000"/>
              </a:lnSpc>
            </a:pPr>
            <a:r>
              <a:rPr lang="en-US" sz="2300" dirty="0">
                <a:solidFill>
                  <a:srgbClr val="7F7F7F"/>
                </a:solidFill>
              </a:rPr>
              <a:t>@</a:t>
            </a:r>
            <a:r>
              <a:rPr lang="en-US" sz="2300" dirty="0" err="1">
                <a:solidFill>
                  <a:srgbClr val="7F7F7F"/>
                </a:solidFill>
              </a:rPr>
              <a:t>jacobr</a:t>
            </a:r>
            <a:r>
              <a:rPr lang="en-US" sz="2300" dirty="0">
                <a:solidFill>
                  <a:srgbClr val="7F7F7F"/>
                </a:solidFill>
              </a:rPr>
              <a:t>    |    </a:t>
            </a:r>
            <a:r>
              <a:rPr lang="en-US" sz="2300" dirty="0" err="1">
                <a:solidFill>
                  <a:srgbClr val="7F7F7F"/>
                </a:solidFill>
              </a:rPr>
              <a:t>Jacob@reider.us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636336" y="3784600"/>
            <a:ext cx="7848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5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 xmlns:p14="http://schemas.microsoft.com/office/powerpoint/2010/main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and Federal Programs with Health IT as a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HITECH ACT (2009)</a:t>
            </a:r>
          </a:p>
          <a:p>
            <a:pPr lvl="1"/>
            <a:r>
              <a:rPr lang="en-US" dirty="0"/>
              <a:t>EHR Incentive Programs (MU)</a:t>
            </a:r>
          </a:p>
          <a:p>
            <a:pPr lvl="1"/>
            <a:r>
              <a:rPr lang="en-US" dirty="0"/>
              <a:t>Health IT Certification program</a:t>
            </a:r>
          </a:p>
          <a:p>
            <a:r>
              <a:rPr lang="en-US" dirty="0"/>
              <a:t>MACRA (2015)</a:t>
            </a:r>
          </a:p>
          <a:p>
            <a:pPr lvl="1"/>
            <a:r>
              <a:rPr lang="en-US" dirty="0"/>
              <a:t>The Medicare Access and CHIP Reauthorization Act</a:t>
            </a:r>
          </a:p>
          <a:p>
            <a:pPr lvl="1"/>
            <a:r>
              <a:rPr lang="en-US" dirty="0"/>
              <a:t>CMS FR: 2016 </a:t>
            </a:r>
            <a:r>
              <a:rPr lang="mr-IN" dirty="0"/>
              <a:t>–</a:t>
            </a:r>
            <a:r>
              <a:rPr lang="en-US" dirty="0"/>
              <a:t> Quality Payment Program</a:t>
            </a:r>
          </a:p>
          <a:p>
            <a:pPr lvl="2"/>
            <a:r>
              <a:rPr lang="en-US" dirty="0"/>
              <a:t>Advanced Alternative Payment Models (APMs) or</a:t>
            </a:r>
          </a:p>
          <a:p>
            <a:pPr lvl="2"/>
            <a:r>
              <a:rPr lang="en-US" dirty="0"/>
              <a:t>The Merit-based Incentive Payment System (MIPS)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DSRIP</a:t>
            </a:r>
          </a:p>
          <a:p>
            <a:pPr lvl="1"/>
            <a:r>
              <a:rPr lang="en-US" dirty="0"/>
              <a:t>Delivery System Reform Incentive Payment Program</a:t>
            </a:r>
          </a:p>
          <a:p>
            <a:r>
              <a:rPr lang="en-US" dirty="0"/>
              <a:t>SIM</a:t>
            </a:r>
          </a:p>
          <a:p>
            <a:pPr lvl="1"/>
            <a:r>
              <a:rPr lang="en-US" dirty="0"/>
              <a:t>State Innovation Model</a:t>
            </a:r>
          </a:p>
          <a:p>
            <a:r>
              <a:rPr lang="en-US" dirty="0"/>
              <a:t>TCPI</a:t>
            </a:r>
          </a:p>
          <a:p>
            <a:pPr lvl="1"/>
            <a:r>
              <a:rPr lang="en-US" dirty="0"/>
              <a:t>Transforming Clinical Practice Initiative</a:t>
            </a:r>
          </a:p>
          <a:p>
            <a:r>
              <a:rPr lang="en-US" dirty="0"/>
              <a:t>SHIN-NY</a:t>
            </a:r>
          </a:p>
          <a:p>
            <a:pPr lvl="1"/>
            <a:r>
              <a:rPr lang="en-US" dirty="0"/>
              <a:t>State Health Information Network for New York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0B2D-C959-4450-BA81-2C549F7812E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32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020762"/>
          </a:xfrm>
        </p:spPr>
        <p:txBody>
          <a:bodyPr/>
          <a:lstStyle/>
          <a:p>
            <a:r>
              <a:rPr lang="en-US" dirty="0"/>
              <a:t>Innovation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0B2D-C959-4450-BA81-2C549F7812E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55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7A4E1-A855-40ED-A8E4-19E53B29BA5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81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8229600" cy="1020762"/>
          </a:xfrm>
        </p:spPr>
        <p:txBody>
          <a:bodyPr/>
          <a:lstStyle/>
          <a:p>
            <a:r>
              <a:rPr lang="en-US" dirty="0"/>
              <a:t>Government’s Role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0B2D-C959-4450-BA81-2C549F7812E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58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77801"/>
            <a:ext cx="7848600" cy="61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0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dissolve/>
      </p:transition>
    </mc:Choice>
    <mc:Fallback xmlns="">
      <p:transition xmlns:p14="http://schemas.microsoft.com/office/powerpoint/2010/main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0B2D-C959-4450-BA81-2C549F7812E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200"/>
            <a:ext cx="914400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9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00"/>
            <a:ext cx="7886700" cy="1325563"/>
          </a:xfrm>
        </p:spPr>
        <p:txBody>
          <a:bodyPr/>
          <a:lstStyle/>
          <a:p>
            <a:r>
              <a:rPr lang="en-US" dirty="0"/>
              <a:t>What’s Next?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30B2D-C959-4450-BA81-2C549F7812E3}" type="datetime1">
              <a:rPr lang="en-US" smtClean="0"/>
              <a:t>3/24/2017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207AB-DC8F-4E13-8DC0-6025F5BF10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51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32670</TotalTime>
  <Words>176</Words>
  <Application>Microsoft Office PowerPoint</Application>
  <PresentationFormat>On-screen Show (4:3)</PresentationFormat>
  <Paragraphs>48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Mangal</vt:lpstr>
      <vt:lpstr>Office Theme</vt:lpstr>
      <vt:lpstr>Introduction</vt:lpstr>
      <vt:lpstr>IT for Health </vt:lpstr>
      <vt:lpstr>State and Federal Programs with Health IT as a foundation</vt:lpstr>
      <vt:lpstr>Innovation</vt:lpstr>
      <vt:lpstr>PowerPoint Presentation</vt:lpstr>
      <vt:lpstr>Government’s Role</vt:lpstr>
      <vt:lpstr>PowerPoint Presentation</vt:lpstr>
      <vt:lpstr>PowerPoint Presentation</vt:lpstr>
      <vt:lpstr>What’s Next? </vt:lpstr>
      <vt:lpstr>Introduction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Betsy</dc:creator>
  <cp:lastModifiedBy>Jacob Reider</cp:lastModifiedBy>
  <cp:revision>774</cp:revision>
  <cp:lastPrinted>2014-09-22T20:53:43Z</cp:lastPrinted>
  <dcterms:created xsi:type="dcterms:W3CDTF">2014-08-04T14:26:03Z</dcterms:created>
  <dcterms:modified xsi:type="dcterms:W3CDTF">2017-03-24T22:19:55Z</dcterms:modified>
</cp:coreProperties>
</file>